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5832"/>
    <a:srgbClr val="FFF3D0"/>
    <a:srgbClr val="FFF2D3"/>
    <a:srgbClr val="116875"/>
    <a:srgbClr val="043144"/>
    <a:srgbClr val="9BCFD4"/>
    <a:srgbClr val="BCEDF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133855-4BAC-455F-A130-60ABD917E88F}" v="15" dt="2024-06-20T15:46:15.8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253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5821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5452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4328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0731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7953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6338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7789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1057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145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9825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856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A51EE4-887D-474F-8985-191C7C78DF0B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BC268B-475E-4C8B-8111-B6ABCE3B39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4800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B375DFD3-2115-686B-B44E-694E763E042E}"/>
              </a:ext>
            </a:extLst>
          </p:cNvPr>
          <p:cNvSpPr/>
          <p:nvPr/>
        </p:nvSpPr>
        <p:spPr>
          <a:xfrm>
            <a:off x="509451" y="3303819"/>
            <a:ext cx="5812972" cy="7848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B38A205-CD38-5134-C62F-395FCFFA6C3F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Desenho de personagem&#10;&#10;Descrição gerada automaticamente com confiança baixa">
            <a:extLst>
              <a:ext uri="{FF2B5EF4-FFF2-40B4-BE49-F238E27FC236}">
                <a16:creationId xmlns:a16="http://schemas.microsoft.com/office/drawing/2014/main" id="{F9A88BE8-5BF4-3A80-D8CE-519AD74CD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pic>
        <p:nvPicPr>
          <p:cNvPr id="4" name="Imagem 3" descr="Logotipo, Ícone&#10;&#10;Descrição gerada automaticamente">
            <a:extLst>
              <a:ext uri="{FF2B5EF4-FFF2-40B4-BE49-F238E27FC236}">
                <a16:creationId xmlns:a16="http://schemas.microsoft.com/office/drawing/2014/main" id="{14FC4263-17A5-3362-221A-B1B89AEC35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02"/>
          <a:stretch/>
        </p:blipFill>
        <p:spPr>
          <a:xfrm>
            <a:off x="2305594" y="5590902"/>
            <a:ext cx="2246812" cy="1737361"/>
          </a:xfrm>
          <a:prstGeom prst="rect">
            <a:avLst/>
          </a:prstGeom>
        </p:spPr>
      </p:pic>
      <p:pic>
        <p:nvPicPr>
          <p:cNvPr id="5" name="Imagem 4" descr="Logotipo, Ícone&#10;&#10;Descrição gerada automaticamente">
            <a:extLst>
              <a:ext uri="{FF2B5EF4-FFF2-40B4-BE49-F238E27FC236}">
                <a16:creationId xmlns:a16="http://schemas.microsoft.com/office/drawing/2014/main" id="{8CF6DD7A-E563-63CD-CCCE-DCED3F50CA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9" r="16376" b="76430"/>
          <a:stretch/>
        </p:blipFill>
        <p:spPr>
          <a:xfrm>
            <a:off x="-934270" y="7518759"/>
            <a:ext cx="4088950" cy="1380309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51EECCD-2404-99DB-888B-975668589042}"/>
              </a:ext>
            </a:extLst>
          </p:cNvPr>
          <p:cNvSpPr txBox="1"/>
          <p:nvPr/>
        </p:nvSpPr>
        <p:spPr>
          <a:xfrm>
            <a:off x="3990841" y="3494315"/>
            <a:ext cx="2449148" cy="1737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C8D5130-03A0-8653-27C8-BA95D13C1A27}"/>
              </a:ext>
            </a:extLst>
          </p:cNvPr>
          <p:cNvSpPr txBox="1"/>
          <p:nvPr/>
        </p:nvSpPr>
        <p:spPr>
          <a:xfrm>
            <a:off x="0" y="2347315"/>
            <a:ext cx="6858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8BIT WONDER" panose="00000400000000000000" pitchFamily="2" charset="0"/>
              </a:rPr>
              <a:t>CSS </a:t>
            </a:r>
            <a:r>
              <a:rPr lang="pt-BR" sz="2800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8BIT WONDER" panose="00000400000000000000" pitchFamily="2" charset="0"/>
              </a:rPr>
              <a:t>Interstellar</a:t>
            </a:r>
            <a:endParaRPr lang="pt-BR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8BIT WONDER" panose="00000400000000000000" pitchFamily="2" charset="0"/>
            </a:endParaRPr>
          </a:p>
          <a:p>
            <a:pPr algn="ctr"/>
            <a:endParaRPr lang="pt-BR" sz="2800" b="1" dirty="0">
              <a:solidFill>
                <a:srgbClr val="116875"/>
              </a:solidFill>
              <a:effectLst>
                <a:glow rad="1676400">
                  <a:srgbClr val="BCEDF0">
                    <a:alpha val="28000"/>
                  </a:srgbClr>
                </a:glow>
              </a:effectLst>
              <a:latin typeface="8BIT WONDER" panose="000004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CC943F-2405-8B7E-2459-4723E168EA51}"/>
              </a:ext>
            </a:extLst>
          </p:cNvPr>
          <p:cNvSpPr txBox="1"/>
          <p:nvPr/>
        </p:nvSpPr>
        <p:spPr>
          <a:xfrm>
            <a:off x="535577" y="3030253"/>
            <a:ext cx="5695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8BIT WONDER" panose="00000400000000000000" pitchFamily="2" charset="0"/>
              </a:rPr>
              <a:t> Navegando pelos </a:t>
            </a:r>
            <a:r>
              <a:rPr lang="pt-BR" sz="1800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8BIT WONDER" panose="00000400000000000000" pitchFamily="2" charset="0"/>
              </a:rPr>
              <a:t>EspaCos</a:t>
            </a:r>
            <a:r>
              <a:rPr lang="pt-BR" sz="18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8BIT WONDER" panose="00000400000000000000" pitchFamily="2" charset="0"/>
              </a:rPr>
              <a:t> da Estiliza Web</a:t>
            </a:r>
          </a:p>
          <a:p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61206C5-62CE-5568-F029-ED9A17982B86}"/>
              </a:ext>
            </a:extLst>
          </p:cNvPr>
          <p:cNvSpPr/>
          <p:nvPr/>
        </p:nvSpPr>
        <p:spPr>
          <a:xfrm>
            <a:off x="4689566" y="8836472"/>
            <a:ext cx="1750423" cy="8327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8BIT WONDER" panose="00000400000000000000" pitchFamily="2" charset="0"/>
              </a:rPr>
              <a:t>BRUNO CUNHA</a:t>
            </a:r>
          </a:p>
        </p:txBody>
      </p:sp>
    </p:spTree>
    <p:extLst>
      <p:ext uri="{BB962C8B-B14F-4D97-AF65-F5344CB8AC3E}">
        <p14:creationId xmlns:p14="http://schemas.microsoft.com/office/powerpoint/2010/main" val="900919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6777851-1798-2F78-6952-F24165647A67}"/>
              </a:ext>
            </a:extLst>
          </p:cNvPr>
          <p:cNvSpPr txBox="1"/>
          <p:nvPr/>
        </p:nvSpPr>
        <p:spPr>
          <a:xfrm>
            <a:off x="333103" y="2534194"/>
            <a:ext cx="619179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Lorem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ipsum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dolor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Proin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mauris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nibh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varius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fringilla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In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venenatis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nunc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arcu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cursus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leo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sollicitudin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vel. Nunc ipsum sem,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interdum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laoreet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quis,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pulvinar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non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lacus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Fusce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eget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lobortis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purus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Mauris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id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velit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ligula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Cras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imperdiet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nisi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rhoncus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commodo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In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volutpat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ligula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semper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commodo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pt-BR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C85F89C-0B60-5265-907D-6223E8AE7CDA}"/>
              </a:ext>
            </a:extLst>
          </p:cNvPr>
          <p:cNvSpPr txBox="1"/>
          <p:nvPr/>
        </p:nvSpPr>
        <p:spPr>
          <a:xfrm>
            <a:off x="333103" y="679992"/>
            <a:ext cx="5910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mpact" panose="020B0806030902050204" pitchFamily="34" charset="0"/>
              </a:rPr>
              <a:t>Lorem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mpact" panose="020B0806030902050204" pitchFamily="34" charset="0"/>
              </a:rPr>
              <a:t> 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ipsum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mpact" panose="020B080603090205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mpact" panose="020B0806030902050204" pitchFamily="34" charset="0"/>
              </a:rPr>
              <a:t>dolor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mpact" panose="020B080603090205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mpact" panose="020B0806030902050204" pitchFamily="34" charset="0"/>
              </a:rPr>
              <a:t>sit</a:t>
            </a:r>
            <a:r>
              <a:rPr lang="pt-BR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mpact" panose="020B0806030902050204" pitchFamily="34" charset="0"/>
              </a:rPr>
              <a:t> </a:t>
            </a:r>
            <a:r>
              <a:rPr lang="pt-BR" sz="32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mpact" panose="020B0806030902050204" pitchFamily="34" charset="0"/>
              </a:rPr>
              <a:t>amet</a:t>
            </a:r>
            <a:endParaRPr lang="pt-BR" sz="3200" dirty="0">
              <a:latin typeface="Impact" panose="020B080603090205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164113A-C29E-1535-2233-01A17EB9A21C}"/>
              </a:ext>
            </a:extLst>
          </p:cNvPr>
          <p:cNvSpPr txBox="1"/>
          <p:nvPr/>
        </p:nvSpPr>
        <p:spPr>
          <a:xfrm>
            <a:off x="333102" y="1264767"/>
            <a:ext cx="5910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dolor</a:t>
            </a:r>
            <a:r>
              <a:rPr lang="pt-BR" sz="2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8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sit</a:t>
            </a:r>
            <a:r>
              <a:rPr lang="pt-BR" sz="2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8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amet</a:t>
            </a:r>
            <a:endParaRPr lang="pt-BR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033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7218B9C-591C-2DF6-8BAA-67D6D04B4478}"/>
              </a:ext>
            </a:extLst>
          </p:cNvPr>
          <p:cNvSpPr/>
          <p:nvPr/>
        </p:nvSpPr>
        <p:spPr>
          <a:xfrm>
            <a:off x="-1" y="0"/>
            <a:ext cx="6858000" cy="9906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CF71693-AB01-AEDE-DDE0-EDD8894E8FC9}"/>
              </a:ext>
            </a:extLst>
          </p:cNvPr>
          <p:cNvSpPr txBox="1"/>
          <p:nvPr/>
        </p:nvSpPr>
        <p:spPr>
          <a:xfrm>
            <a:off x="-447404" y="5668032"/>
            <a:ext cx="77658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b="1" i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Impact" panose="020B0806030902050204" pitchFamily="34" charset="0"/>
              </a:rPr>
              <a:t>Seletores Básicos</a:t>
            </a:r>
            <a:endParaRPr lang="pt-BR" sz="7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Impact" panose="020B080603090205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0DFC1D2-D9B1-672D-4E98-E59483E641DC}"/>
              </a:ext>
            </a:extLst>
          </p:cNvPr>
          <p:cNvSpPr txBox="1"/>
          <p:nvPr/>
        </p:nvSpPr>
        <p:spPr>
          <a:xfrm>
            <a:off x="-787038" y="1837312"/>
            <a:ext cx="843207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600" b="1" i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Impact" panose="020B0806030902050204" pitchFamily="34" charset="0"/>
              </a:rPr>
              <a:t>01</a:t>
            </a:r>
            <a:endParaRPr lang="pt-BR" sz="166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Impact" panose="020B0806030902050204" pitchFamily="34" charset="0"/>
            </a:endParaRP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3E477516-1B2F-DD1A-FABB-C5E1949D74BF}"/>
              </a:ext>
            </a:extLst>
          </p:cNvPr>
          <p:cNvCxnSpPr/>
          <p:nvPr/>
        </p:nvCxnSpPr>
        <p:spPr>
          <a:xfrm>
            <a:off x="222069" y="6868361"/>
            <a:ext cx="6426925" cy="0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C32CEAD-F424-CFFC-D6BE-DEF628C1114F}"/>
              </a:ext>
            </a:extLst>
          </p:cNvPr>
          <p:cNvCxnSpPr/>
          <p:nvPr/>
        </p:nvCxnSpPr>
        <p:spPr>
          <a:xfrm>
            <a:off x="2057398" y="4167052"/>
            <a:ext cx="2743200" cy="0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349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DCF65F8-4B21-0415-8EEC-6736480FEB4A}"/>
              </a:ext>
            </a:extLst>
          </p:cNvPr>
          <p:cNvSpPr txBox="1"/>
          <p:nvPr/>
        </p:nvSpPr>
        <p:spPr>
          <a:xfrm>
            <a:off x="-685800" y="447167"/>
            <a:ext cx="5910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Impact" panose="020B0806030902050204" pitchFamily="34" charset="0"/>
              </a:rPr>
              <a:t>Seletores Universais: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C2F0E4-04B8-6451-7FAD-E0957D2BFC84}"/>
              </a:ext>
            </a:extLst>
          </p:cNvPr>
          <p:cNvSpPr txBox="1"/>
          <p:nvPr/>
        </p:nvSpPr>
        <p:spPr>
          <a:xfrm>
            <a:off x="359227" y="999308"/>
            <a:ext cx="6857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seletor universal  aplica estilos a  todos os elementos da página.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7F1B175D-A067-7A8E-5F49-845EB68A9D06}"/>
              </a:ext>
            </a:extLst>
          </p:cNvPr>
          <p:cNvCxnSpPr>
            <a:cxnSpLocks/>
          </p:cNvCxnSpPr>
          <p:nvPr/>
        </p:nvCxnSpPr>
        <p:spPr>
          <a:xfrm flipV="1">
            <a:off x="333103" y="156754"/>
            <a:ext cx="0" cy="1685109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0" name="Imagem 9">
            <a:extLst>
              <a:ext uri="{FF2B5EF4-FFF2-40B4-BE49-F238E27FC236}">
                <a16:creationId xmlns:a16="http://schemas.microsoft.com/office/drawing/2014/main" id="{C4E04CE6-A329-9922-083F-E49AB9F2A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412" y="2978740"/>
            <a:ext cx="3517175" cy="302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5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7218B9C-591C-2DF6-8BAA-67D6D04B4478}"/>
              </a:ext>
            </a:extLst>
          </p:cNvPr>
          <p:cNvSpPr/>
          <p:nvPr/>
        </p:nvSpPr>
        <p:spPr>
          <a:xfrm>
            <a:off x="-1" y="0"/>
            <a:ext cx="6858000" cy="9906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CF71693-AB01-AEDE-DDE0-EDD8894E8FC9}"/>
              </a:ext>
            </a:extLst>
          </p:cNvPr>
          <p:cNvSpPr txBox="1"/>
          <p:nvPr/>
        </p:nvSpPr>
        <p:spPr>
          <a:xfrm>
            <a:off x="-447404" y="5890600"/>
            <a:ext cx="7765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Impact" panose="020B0806030902050204" pitchFamily="34" charset="0"/>
              </a:rPr>
              <a:t>Seletores de Elemento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0DFC1D2-D9B1-672D-4E98-E59483E641DC}"/>
              </a:ext>
            </a:extLst>
          </p:cNvPr>
          <p:cNvSpPr txBox="1"/>
          <p:nvPr/>
        </p:nvSpPr>
        <p:spPr>
          <a:xfrm>
            <a:off x="-787038" y="1837312"/>
            <a:ext cx="843207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600" b="1" i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Impact" panose="020B0806030902050204" pitchFamily="34" charset="0"/>
              </a:rPr>
              <a:t>02</a:t>
            </a:r>
            <a:endParaRPr lang="pt-BR" sz="166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Impact" panose="020B0806030902050204" pitchFamily="34" charset="0"/>
            </a:endParaRP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3E477516-1B2F-DD1A-FABB-C5E1949D74BF}"/>
              </a:ext>
            </a:extLst>
          </p:cNvPr>
          <p:cNvCxnSpPr/>
          <p:nvPr/>
        </p:nvCxnSpPr>
        <p:spPr>
          <a:xfrm>
            <a:off x="222069" y="6868361"/>
            <a:ext cx="6426925" cy="0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C32CEAD-F424-CFFC-D6BE-DEF628C1114F}"/>
              </a:ext>
            </a:extLst>
          </p:cNvPr>
          <p:cNvCxnSpPr/>
          <p:nvPr/>
        </p:nvCxnSpPr>
        <p:spPr>
          <a:xfrm>
            <a:off x="2057398" y="4167052"/>
            <a:ext cx="2743200" cy="0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719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DCF65F8-4B21-0415-8EEC-6736480FEB4A}"/>
              </a:ext>
            </a:extLst>
          </p:cNvPr>
          <p:cNvSpPr txBox="1"/>
          <p:nvPr/>
        </p:nvSpPr>
        <p:spPr>
          <a:xfrm>
            <a:off x="-685800" y="447167"/>
            <a:ext cx="5910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Impact" panose="020B0806030902050204" pitchFamily="34" charset="0"/>
              </a:rPr>
              <a:t>Seletores de Elemento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C2F0E4-04B8-6451-7FAD-E0957D2BFC84}"/>
              </a:ext>
            </a:extLst>
          </p:cNvPr>
          <p:cNvSpPr txBox="1"/>
          <p:nvPr/>
        </p:nvSpPr>
        <p:spPr>
          <a:xfrm>
            <a:off x="359227" y="999308"/>
            <a:ext cx="6857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Estiliza todos os elementos de um tipo específico, como &lt;p&gt; para parágrafos.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7F1B175D-A067-7A8E-5F49-845EB68A9D06}"/>
              </a:ext>
            </a:extLst>
          </p:cNvPr>
          <p:cNvCxnSpPr>
            <a:cxnSpLocks/>
          </p:cNvCxnSpPr>
          <p:nvPr/>
        </p:nvCxnSpPr>
        <p:spPr>
          <a:xfrm flipV="1">
            <a:off x="333103" y="156754"/>
            <a:ext cx="0" cy="1685109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C979B88C-8A37-13B1-696D-9264D2641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964" y="3344091"/>
            <a:ext cx="3720072" cy="257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696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7218B9C-591C-2DF6-8BAA-67D6D04B4478}"/>
              </a:ext>
            </a:extLst>
          </p:cNvPr>
          <p:cNvSpPr/>
          <p:nvPr/>
        </p:nvSpPr>
        <p:spPr>
          <a:xfrm>
            <a:off x="-1" y="0"/>
            <a:ext cx="6858000" cy="9906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CF71693-AB01-AEDE-DDE0-EDD8894E8FC9}"/>
              </a:ext>
            </a:extLst>
          </p:cNvPr>
          <p:cNvSpPr txBox="1"/>
          <p:nvPr/>
        </p:nvSpPr>
        <p:spPr>
          <a:xfrm>
            <a:off x="-447404" y="5890600"/>
            <a:ext cx="77658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Impact" panose="020B0806030902050204" pitchFamily="34" charset="0"/>
              </a:rPr>
              <a:t>Esse conteúdo foi</a:t>
            </a:r>
          </a:p>
          <a:p>
            <a:pPr algn="ctr"/>
            <a:r>
              <a:rPr lang="pt-BR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Impact" panose="020B0806030902050204" pitchFamily="34" charset="0"/>
              </a:rPr>
              <a:t>Apenas um modelo </a:t>
            </a:r>
          </a:p>
          <a:p>
            <a:pPr algn="ctr"/>
            <a:r>
              <a:rPr lang="pt-BR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Impact" panose="020B0806030902050204" pitchFamily="34" charset="0"/>
              </a:rPr>
              <a:t>De teste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0DFC1D2-D9B1-672D-4E98-E59483E641DC}"/>
              </a:ext>
            </a:extLst>
          </p:cNvPr>
          <p:cNvSpPr txBox="1"/>
          <p:nvPr/>
        </p:nvSpPr>
        <p:spPr>
          <a:xfrm>
            <a:off x="-787040" y="883197"/>
            <a:ext cx="8432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Impact" panose="020B0806030902050204" pitchFamily="34" charset="0"/>
              </a:rPr>
              <a:t>OBRIGAODO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3E477516-1B2F-DD1A-FABB-C5E1949D74BF}"/>
              </a:ext>
            </a:extLst>
          </p:cNvPr>
          <p:cNvCxnSpPr/>
          <p:nvPr/>
        </p:nvCxnSpPr>
        <p:spPr>
          <a:xfrm>
            <a:off x="209006" y="8525473"/>
            <a:ext cx="6426925" cy="0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C32CEAD-F424-CFFC-D6BE-DEF628C1114F}"/>
              </a:ext>
            </a:extLst>
          </p:cNvPr>
          <p:cNvCxnSpPr>
            <a:cxnSpLocks/>
          </p:cNvCxnSpPr>
          <p:nvPr/>
        </p:nvCxnSpPr>
        <p:spPr>
          <a:xfrm>
            <a:off x="1319349" y="2083526"/>
            <a:ext cx="4206240" cy="0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15523C6-EB59-C8D9-7002-B9EECDD9A5B8}"/>
              </a:ext>
            </a:extLst>
          </p:cNvPr>
          <p:cNvCxnSpPr/>
          <p:nvPr/>
        </p:nvCxnSpPr>
        <p:spPr>
          <a:xfrm>
            <a:off x="222067" y="5699542"/>
            <a:ext cx="6426925" cy="0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1263AA37-8D6B-4284-AA2E-B4B4E3974529}"/>
              </a:ext>
            </a:extLst>
          </p:cNvPr>
          <p:cNvCxnSpPr>
            <a:cxnSpLocks/>
          </p:cNvCxnSpPr>
          <p:nvPr/>
        </p:nvCxnSpPr>
        <p:spPr>
          <a:xfrm>
            <a:off x="1271451" y="806997"/>
            <a:ext cx="4206240" cy="0"/>
          </a:xfrm>
          <a:prstGeom prst="line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3" name="Imagem 12">
            <a:extLst>
              <a:ext uri="{FF2B5EF4-FFF2-40B4-BE49-F238E27FC236}">
                <a16:creationId xmlns:a16="http://schemas.microsoft.com/office/drawing/2014/main" id="{DBCEFA07-FE98-FBCE-27DA-EBEB73D65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71" y="1892468"/>
            <a:ext cx="4206240" cy="361601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1466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</TotalTime>
  <Words>137</Words>
  <Application>Microsoft Office PowerPoint</Application>
  <PresentationFormat>Papel A4 (210 x 297 mm)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8BIT WONDER</vt:lpstr>
      <vt:lpstr>Aptos</vt:lpstr>
      <vt:lpstr>Aptos Display</vt:lpstr>
      <vt:lpstr>Arial</vt:lpstr>
      <vt:lpstr>Calibri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BRUNO DOS SANTOS DA CUNHA</dc:creator>
  <cp:lastModifiedBy>Bruno Cunha</cp:lastModifiedBy>
  <cp:revision>2</cp:revision>
  <dcterms:created xsi:type="dcterms:W3CDTF">2024-06-20T14:41:19Z</dcterms:created>
  <dcterms:modified xsi:type="dcterms:W3CDTF">2024-06-20T15:55:14Z</dcterms:modified>
</cp:coreProperties>
</file>

<file path=docProps/thumbnail.jpeg>
</file>